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62" r:id="rId3"/>
    <p:sldId id="257" r:id="rId4"/>
    <p:sldId id="273" r:id="rId5"/>
    <p:sldId id="275" r:id="rId6"/>
    <p:sldId id="276" r:id="rId7"/>
    <p:sldId id="281" r:id="rId8"/>
    <p:sldId id="282" r:id="rId9"/>
    <p:sldId id="283" r:id="rId10"/>
    <p:sldId id="271" r:id="rId11"/>
    <p:sldId id="274" r:id="rId12"/>
    <p:sldId id="287" r:id="rId13"/>
    <p:sldId id="279" r:id="rId14"/>
    <p:sldId id="285" r:id="rId15"/>
    <p:sldId id="286" r:id="rId16"/>
    <p:sldId id="266" r:id="rId17"/>
    <p:sldId id="259" r:id="rId18"/>
    <p:sldId id="278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A100"/>
    <a:srgbClr val="663366"/>
    <a:srgbClr val="595959"/>
    <a:srgbClr val="330F42"/>
    <a:srgbClr val="320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2"/>
  </p:normalViewPr>
  <p:slideViewPr>
    <p:cSldViewPr snapToGrid="0" snapToObjects="1">
      <p:cViewPr>
        <p:scale>
          <a:sx n="103" d="100"/>
          <a:sy n="103" d="100"/>
        </p:scale>
        <p:origin x="1880" y="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10F9C-3A27-C84F-B27D-9342140F08DB}" type="datetimeFigureOut">
              <a:rPr lang="pt-PT" smtClean="0"/>
              <a:t>16/10/15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6E254-ACB4-B240-BB93-3D6DFACA42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404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6E254-ACB4-B240-BB93-3D6DFACA42BA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5459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PT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10/16/15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Relationship Id="rId3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3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032" y="4629149"/>
            <a:ext cx="4038600" cy="933450"/>
          </a:xfrm>
        </p:spPr>
        <p:txBody>
          <a:bodyPr>
            <a:normAutofit/>
          </a:bodyPr>
          <a:lstStyle/>
          <a:p>
            <a:r>
              <a:rPr lang="pt-PT" sz="4000" dirty="0" smtClean="0"/>
              <a:t>Laboratório 3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4032" y="5562599"/>
            <a:ext cx="4379494" cy="838201"/>
          </a:xfrm>
        </p:spPr>
        <p:txBody>
          <a:bodyPr>
            <a:normAutofit/>
          </a:bodyPr>
          <a:lstStyle/>
          <a:p>
            <a:r>
              <a:rPr lang="pt-PT" sz="2400" dirty="0" smtClean="0">
                <a:latin typeface="+mj-lt"/>
              </a:rPr>
              <a:t>Construir sondas culturais</a:t>
            </a:r>
            <a:endParaRPr lang="pt-PT" sz="24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111" y="886558"/>
            <a:ext cx="3725332" cy="269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pt-PT" sz="4400" dirty="0" smtClean="0">
                <a:solidFill>
                  <a:schemeClr val="bg1"/>
                </a:solidFill>
                <a:latin typeface="+mj-lt"/>
              </a:rPr>
              <a:t>Concepção Centrada no Utilizador</a:t>
            </a:r>
            <a:endParaRPr lang="pt-PT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0683" y="2641359"/>
            <a:ext cx="1999566" cy="1595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b="1" dirty="0" smtClean="0">
                <a:solidFill>
                  <a:schemeClr val="bg1"/>
                </a:solidFill>
              </a:rPr>
              <a:t>Grupo 10</a:t>
            </a:r>
          </a:p>
          <a:p>
            <a:pPr>
              <a:lnSpc>
                <a:spcPct val="150000"/>
              </a:lnSpc>
            </a:pPr>
            <a:r>
              <a:rPr lang="pt-PT" sz="1600" dirty="0" smtClean="0">
                <a:solidFill>
                  <a:schemeClr val="bg1"/>
                </a:solidFill>
              </a:rPr>
              <a:t>Pedro Silva, 76066</a:t>
            </a:r>
          </a:p>
          <a:p>
            <a:pPr>
              <a:lnSpc>
                <a:spcPct val="150000"/>
              </a:lnSpc>
            </a:pPr>
            <a:r>
              <a:rPr lang="pt-PT" sz="1600" dirty="0" smtClean="0">
                <a:solidFill>
                  <a:schemeClr val="bg1"/>
                </a:solidFill>
              </a:rPr>
              <a:t>Miguel Cruz, 76102</a:t>
            </a:r>
          </a:p>
          <a:p>
            <a:pPr>
              <a:lnSpc>
                <a:spcPct val="150000"/>
              </a:lnSpc>
            </a:pPr>
            <a:r>
              <a:rPr lang="pt-PT" sz="1600" dirty="0" smtClean="0">
                <a:solidFill>
                  <a:schemeClr val="bg1"/>
                </a:solidFill>
              </a:rPr>
              <a:t>Inês Santos, 76334</a:t>
            </a:r>
            <a:endParaRPr lang="pt-PT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56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271211" y="4824663"/>
            <a:ext cx="4588627" cy="1455821"/>
          </a:xfrm>
        </p:spPr>
        <p:txBody>
          <a:bodyPr>
            <a:noAutofit/>
          </a:bodyPr>
          <a:lstStyle/>
          <a:p>
            <a:r>
              <a:rPr lang="pt-PT" sz="3200" dirty="0"/>
              <a:t>Materiais das sondas para </a:t>
            </a:r>
            <a:r>
              <a:rPr lang="pt-PT" sz="3200" dirty="0" smtClean="0"/>
              <a:t>a </a:t>
            </a:r>
            <a:r>
              <a:rPr lang="pt-PT" sz="3200" dirty="0" smtClean="0"/>
              <a:t>funcionária e professora</a:t>
            </a:r>
            <a:endParaRPr lang="pt-PT" sz="3200" dirty="0"/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half" idx="2"/>
          </p:nvPr>
        </p:nvSpPr>
        <p:spPr>
          <a:xfrm>
            <a:off x="312820" y="839016"/>
            <a:ext cx="4199021" cy="2918031"/>
          </a:xfrm>
        </p:spPr>
        <p:txBody>
          <a:bodyPr/>
          <a:lstStyle/>
          <a:p>
            <a:r>
              <a:rPr lang="pt-PT" sz="4000" dirty="0" smtClean="0"/>
              <a:t>Sonda para a funcionária de instituição de idosos </a:t>
            </a:r>
            <a:r>
              <a:rPr lang="pt-PT" sz="4000" dirty="0" smtClean="0"/>
              <a:t>e professora</a:t>
            </a:r>
            <a:endParaRPr lang="pt-PT" sz="4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95288" y="333473"/>
            <a:ext cx="1954456" cy="1514564"/>
          </a:xfrm>
          <a:prstGeom prst="rect">
            <a:avLst/>
          </a:prstGeom>
        </p:spPr>
      </p:pic>
      <p:pic>
        <p:nvPicPr>
          <p:cNvPr id="2053" name="Picture 5" descr="C:\Users\Admin\AppData\Local\Microsoft\Windows\Temporary Internet Files\Content.IE5\C63R8ILV\07-1960nursegraphicretroclipart_zps6db95541[1]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258" y="2500884"/>
            <a:ext cx="1463040" cy="185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88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dirty="0"/>
              <a:t>Sonda para </a:t>
            </a:r>
            <a:r>
              <a:rPr lang="pt-PT" sz="3200" dirty="0" smtClean="0"/>
              <a:t>a funcionária e professora</a:t>
            </a:r>
            <a:br>
              <a:rPr lang="pt-PT" sz="3200" dirty="0" smtClean="0"/>
            </a:br>
            <a:r>
              <a:rPr lang="pt-PT" sz="3200" dirty="0"/>
              <a:t>	</a:t>
            </a:r>
            <a:r>
              <a:rPr lang="pt-PT" sz="3200" dirty="0" smtClean="0"/>
              <a:t>						1/5</a:t>
            </a:r>
            <a:endParaRPr lang="pt-PT" sz="32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Saco </a:t>
            </a:r>
            <a:r>
              <a:rPr lang="pt-PT" sz="2400" dirty="0">
                <a:solidFill>
                  <a:schemeClr val="bg1">
                    <a:lumMod val="65000"/>
                  </a:schemeClr>
                </a:solidFill>
              </a:rPr>
              <a:t>da sonda cultural e material de apoio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7" t="7408" r="20588" b="7513"/>
          <a:stretch/>
        </p:blipFill>
        <p:spPr>
          <a:xfrm rot="482166">
            <a:off x="4559159" y="2472078"/>
            <a:ext cx="3279877" cy="331700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28" y="1498592"/>
            <a:ext cx="3613501" cy="526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9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Diário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3176337" y="2930303"/>
            <a:ext cx="5763126" cy="3301791"/>
            <a:chOff x="3380874" y="3255156"/>
            <a:chExt cx="5763126" cy="3301791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874" y="3255156"/>
              <a:ext cx="5763126" cy="3301791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6869" r="50159" b="6485"/>
            <a:stretch/>
          </p:blipFill>
          <p:spPr>
            <a:xfrm rot="21219909">
              <a:off x="3495191" y="3743797"/>
              <a:ext cx="1850752" cy="2559639"/>
            </a:xfrm>
            <a:prstGeom prst="rect">
              <a:avLst/>
            </a:prstGeom>
          </p:spPr>
        </p:pic>
      </p:grp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39" y="1836821"/>
            <a:ext cx="2678028" cy="360576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</p:spPr>
        <p:txBody>
          <a:bodyPr/>
          <a:lstStyle/>
          <a:p>
            <a:r>
              <a:rPr lang="pt-PT" sz="3200" dirty="0"/>
              <a:t>Sonda para </a:t>
            </a:r>
            <a:r>
              <a:rPr lang="pt-PT" sz="3200" dirty="0" smtClean="0"/>
              <a:t>a funcionária e professora</a:t>
            </a:r>
            <a:br>
              <a:rPr lang="pt-PT" sz="3200" dirty="0" smtClean="0"/>
            </a:br>
            <a:r>
              <a:rPr lang="pt-PT" sz="3200" dirty="0"/>
              <a:t>	</a:t>
            </a:r>
            <a:r>
              <a:rPr lang="pt-PT" sz="3200" dirty="0" smtClean="0"/>
              <a:t>						2/5</a:t>
            </a:r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4355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</p:spPr>
        <p:txBody>
          <a:bodyPr/>
          <a:lstStyle/>
          <a:p>
            <a:r>
              <a:rPr lang="pt-PT" sz="3200" dirty="0"/>
              <a:t>Sonda para </a:t>
            </a:r>
            <a:r>
              <a:rPr lang="pt-PT" sz="3200" dirty="0" smtClean="0"/>
              <a:t>a funcionária e professora</a:t>
            </a:r>
            <a:br>
              <a:rPr lang="pt-PT" sz="3200" dirty="0" smtClean="0"/>
            </a:br>
            <a:r>
              <a:rPr lang="pt-PT" sz="3200" dirty="0"/>
              <a:t>	</a:t>
            </a:r>
            <a:r>
              <a:rPr lang="pt-PT" sz="3200" dirty="0" smtClean="0"/>
              <a:t>						3/5</a:t>
            </a:r>
            <a:endParaRPr lang="pt-PT" sz="32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Caixas de cursos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59" y="1981200"/>
            <a:ext cx="6413157" cy="43556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84" y="1981200"/>
            <a:ext cx="4562373" cy="237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2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Tarefas ”Mapa”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9474" r="5526" b="8947"/>
          <a:stretch/>
        </p:blipFill>
        <p:spPr>
          <a:xfrm>
            <a:off x="974557" y="1732547"/>
            <a:ext cx="6629402" cy="466364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</p:spPr>
        <p:txBody>
          <a:bodyPr/>
          <a:lstStyle/>
          <a:p>
            <a:r>
              <a:rPr lang="pt-PT" sz="3200" dirty="0"/>
              <a:t>Sonda para </a:t>
            </a:r>
            <a:r>
              <a:rPr lang="pt-PT" sz="3200" dirty="0" smtClean="0"/>
              <a:t>a funcionária e professora</a:t>
            </a:r>
            <a:br>
              <a:rPr lang="pt-PT" sz="3200" dirty="0" smtClean="0"/>
            </a:br>
            <a:r>
              <a:rPr lang="pt-PT" sz="3200" dirty="0"/>
              <a:t>	</a:t>
            </a:r>
            <a:r>
              <a:rPr lang="pt-PT" sz="3200" dirty="0" smtClean="0"/>
              <a:t>						4/5</a:t>
            </a:r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93982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98473" y="501598"/>
            <a:ext cx="7556313" cy="998717"/>
          </a:xfrm>
        </p:spPr>
        <p:txBody>
          <a:bodyPr/>
          <a:lstStyle/>
          <a:p>
            <a:r>
              <a:rPr lang="pt-PT" sz="3200" dirty="0"/>
              <a:t>Sonda para </a:t>
            </a:r>
            <a:r>
              <a:rPr lang="pt-PT" sz="3200" dirty="0" smtClean="0"/>
              <a:t>a funcionária e professora</a:t>
            </a:r>
            <a:br>
              <a:rPr lang="pt-PT" sz="3200" dirty="0" smtClean="0"/>
            </a:br>
            <a:r>
              <a:rPr lang="pt-PT" sz="3200" dirty="0"/>
              <a:t>	</a:t>
            </a:r>
            <a:r>
              <a:rPr lang="pt-PT" sz="3200" dirty="0" smtClean="0"/>
              <a:t>						5/5</a:t>
            </a:r>
            <a:endParaRPr lang="pt-PT" sz="32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50191" y="1167712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Resumo das sonda cultural da professora </a:t>
            </a:r>
            <a:r>
              <a:rPr lang="pt-PT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e funcionária</a:t>
            </a:r>
            <a:endParaRPr lang="pt-PT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8" name="Marcador de Posição de Conteúdo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86"/>
          <a:stretch/>
        </p:blipFill>
        <p:spPr>
          <a:xfrm>
            <a:off x="928896" y="2005913"/>
            <a:ext cx="5410360" cy="4385880"/>
          </a:xfrm>
        </p:spPr>
      </p:pic>
    </p:spTree>
    <p:extLst>
      <p:ext uri="{BB962C8B-B14F-4D97-AF65-F5344CB8AC3E}">
        <p14:creationId xmlns:p14="http://schemas.microsoft.com/office/powerpoint/2010/main" val="168146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821238" y="4829205"/>
            <a:ext cx="4038600" cy="933450"/>
          </a:xfrm>
        </p:spPr>
        <p:txBody>
          <a:bodyPr>
            <a:normAutofit fontScale="90000"/>
          </a:bodyPr>
          <a:lstStyle/>
          <a:p>
            <a:r>
              <a:rPr lang="pt-PT" dirty="0" smtClean="0"/>
              <a:t>Distribuição pelo grupo de acompanhamento</a:t>
            </a:r>
            <a:endParaRPr lang="pt-PT" dirty="0"/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half" idx="2"/>
          </p:nvPr>
        </p:nvSpPr>
        <p:spPr>
          <a:xfrm>
            <a:off x="433136" y="1342134"/>
            <a:ext cx="3958389" cy="2070611"/>
          </a:xfrm>
        </p:spPr>
        <p:txBody>
          <a:bodyPr/>
          <a:lstStyle/>
          <a:p>
            <a:endParaRPr lang="pt-PT" sz="3600" dirty="0" smtClean="0"/>
          </a:p>
          <a:p>
            <a:r>
              <a:rPr lang="pt-PT" sz="3600" dirty="0" smtClean="0"/>
              <a:t>Distribuição das Sondas</a:t>
            </a:r>
            <a:endParaRPr lang="pt-PT" sz="36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7077" r="3338"/>
          <a:stretch/>
        </p:blipFill>
        <p:spPr>
          <a:xfrm>
            <a:off x="4628441" y="228600"/>
            <a:ext cx="2057400" cy="203285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/>
          <a:srcRect l="13342" t="3519" r="15691" b="1858"/>
          <a:stretch/>
        </p:blipFill>
        <p:spPr>
          <a:xfrm>
            <a:off x="6840538" y="2377439"/>
            <a:ext cx="2019300" cy="20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Distribuição das </a:t>
            </a:r>
            <a:r>
              <a:rPr lang="pt-PT" dirty="0" smtClean="0"/>
              <a:t>Sondas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09010"/>
            <a:ext cx="7556313" cy="2675467"/>
          </a:xfrm>
        </p:spPr>
        <p:txBody>
          <a:bodyPr/>
          <a:lstStyle/>
          <a:p>
            <a:r>
              <a:rPr lang="pt-PT" dirty="0" smtClean="0"/>
              <a:t>Uma sonda por idoso.</a:t>
            </a:r>
          </a:p>
          <a:p>
            <a:r>
              <a:rPr lang="pt-PT" dirty="0" smtClean="0"/>
              <a:t>Uma sonda para a funcionária de instituições de idosos (lares).</a:t>
            </a:r>
          </a:p>
          <a:p>
            <a:r>
              <a:rPr lang="pt-PT" dirty="0" smtClean="0"/>
              <a:t>Uma sonda para a professora de informática, que dá aulas a idosos.</a:t>
            </a:r>
            <a:endParaRPr lang="pt-P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457" y="4478867"/>
            <a:ext cx="3729275" cy="206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Sondas Culturais	</a:t>
            </a:r>
            <a:r>
              <a:rPr lang="pt-PT" dirty="0"/>
              <a:t>	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Leitores MP3 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6148" name="Picture 4" descr="http://img.alibaba.com/img/pb/263/157/654/654157263_23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3" y="2070284"/>
            <a:ext cx="4067432" cy="406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g01.a.alicdn.com/kf/HTB1MWM7HFXXXXaLaXXXq6xXFXXX3/High-quality-mini-metal-clip-MP3-Player-with-tf-card-slot-without-accessories-not-the-lowest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905" y="2853818"/>
            <a:ext cx="3488881" cy="250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68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271211" y="4824663"/>
            <a:ext cx="4588627" cy="1455821"/>
          </a:xfrm>
        </p:spPr>
        <p:txBody>
          <a:bodyPr>
            <a:noAutofit/>
          </a:bodyPr>
          <a:lstStyle/>
          <a:p>
            <a:r>
              <a:rPr lang="pt-PT" sz="3200" dirty="0" smtClean="0"/>
              <a:t>Materiais das sondas para os idosos</a:t>
            </a:r>
            <a:endParaRPr lang="pt-PT" sz="3200" dirty="0"/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half" idx="2"/>
          </p:nvPr>
        </p:nvSpPr>
        <p:spPr>
          <a:xfrm>
            <a:off x="312820" y="839016"/>
            <a:ext cx="4199021" cy="2918031"/>
          </a:xfrm>
        </p:spPr>
        <p:txBody>
          <a:bodyPr/>
          <a:lstStyle/>
          <a:p>
            <a:endParaRPr lang="pt-PT" sz="4000" dirty="0" smtClean="0"/>
          </a:p>
          <a:p>
            <a:r>
              <a:rPr lang="pt-PT" sz="4000" dirty="0" smtClean="0"/>
              <a:t>Sondas para os idosos</a:t>
            </a:r>
            <a:endParaRPr lang="pt-PT" sz="4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95288" y="333473"/>
            <a:ext cx="1954456" cy="151456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765" y="2569745"/>
            <a:ext cx="2060073" cy="15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2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Sondas para os idosos	</a:t>
            </a:r>
            <a:r>
              <a:rPr lang="pt-PT" dirty="0"/>
              <a:t>	</a:t>
            </a:r>
            <a:r>
              <a:rPr lang="pt-PT" dirty="0" smtClean="0"/>
              <a:t>1/7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Saco da sonda cultural e material de apoio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2" y="1690725"/>
            <a:ext cx="3375696" cy="496273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7" t="7408" r="20588" b="7513"/>
          <a:stretch/>
        </p:blipFill>
        <p:spPr>
          <a:xfrm rot="482166">
            <a:off x="4559159" y="2853077"/>
            <a:ext cx="3279877" cy="331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4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Sondas para os idosos	</a:t>
            </a:r>
            <a:r>
              <a:rPr lang="pt-PT" dirty="0"/>
              <a:t>	</a:t>
            </a:r>
            <a:r>
              <a:rPr lang="pt-PT" dirty="0" smtClean="0"/>
              <a:t>2/7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Diário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3176337" y="2930303"/>
            <a:ext cx="5763126" cy="3301791"/>
            <a:chOff x="3380874" y="3255156"/>
            <a:chExt cx="5763126" cy="3301791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874" y="3255156"/>
              <a:ext cx="5763126" cy="3301791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6869" r="50159" b="6485"/>
            <a:stretch/>
          </p:blipFill>
          <p:spPr>
            <a:xfrm rot="21219909">
              <a:off x="3495191" y="3743797"/>
              <a:ext cx="1850752" cy="2559639"/>
            </a:xfrm>
            <a:prstGeom prst="rect">
              <a:avLst/>
            </a:prstGeom>
          </p:spPr>
        </p:pic>
      </p:grp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39" y="1836821"/>
            <a:ext cx="2678028" cy="36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3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Sondas para os idosos	</a:t>
            </a:r>
            <a:r>
              <a:rPr lang="pt-PT" dirty="0"/>
              <a:t>	</a:t>
            </a:r>
            <a:r>
              <a:rPr lang="pt-PT" dirty="0" smtClean="0"/>
              <a:t>3/7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Caixas de cursos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30" y="1886807"/>
            <a:ext cx="6584332" cy="44718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9873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Sondas para os idosos	</a:t>
            </a:r>
            <a:r>
              <a:rPr lang="pt-PT" dirty="0"/>
              <a:t>	</a:t>
            </a:r>
            <a:r>
              <a:rPr lang="pt-PT" dirty="0" smtClean="0"/>
              <a:t>4/7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Tarefas ”Vídeos”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551" y="5020068"/>
            <a:ext cx="2203082" cy="154785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3" y="2259105"/>
            <a:ext cx="4857750" cy="344217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098" y="2369545"/>
            <a:ext cx="2737989" cy="169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5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</p:spPr>
        <p:txBody>
          <a:bodyPr/>
          <a:lstStyle/>
          <a:p>
            <a:r>
              <a:rPr lang="pt-PT" dirty="0" smtClean="0"/>
              <a:t>Sondas para os idosos	</a:t>
            </a:r>
            <a:r>
              <a:rPr lang="pt-PT" dirty="0"/>
              <a:t>	5</a:t>
            </a:r>
            <a:r>
              <a:rPr lang="pt-PT" dirty="0" smtClean="0"/>
              <a:t>/7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Tarefas ”Tabela de experiência”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97" y="1911344"/>
            <a:ext cx="5489340" cy="387904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728" y="2027338"/>
            <a:ext cx="1707910" cy="132957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737" y="3690543"/>
            <a:ext cx="1386359" cy="108537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667" y="5160089"/>
            <a:ext cx="1109267" cy="1276148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268" y="5243735"/>
            <a:ext cx="1422743" cy="131188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9875" y="3549000"/>
            <a:ext cx="1196373" cy="1437433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3629" y="2333694"/>
            <a:ext cx="1006389" cy="958005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4959" y="5040711"/>
            <a:ext cx="931625" cy="151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</p:spPr>
        <p:txBody>
          <a:bodyPr/>
          <a:lstStyle/>
          <a:p>
            <a:r>
              <a:rPr lang="pt-PT" dirty="0" smtClean="0"/>
              <a:t>Sondas para os idosos	</a:t>
            </a:r>
            <a:r>
              <a:rPr lang="pt-PT" dirty="0"/>
              <a:t>	6</a:t>
            </a:r>
            <a:r>
              <a:rPr lang="pt-PT" dirty="0" smtClean="0"/>
              <a:t>/7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Tarefas ”Mapa”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9474" r="5526" b="8947"/>
          <a:stretch/>
        </p:blipFill>
        <p:spPr>
          <a:xfrm>
            <a:off x="974557" y="1732547"/>
            <a:ext cx="6629402" cy="466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9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Posição de Conteúdo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15" y="1857632"/>
            <a:ext cx="7618536" cy="4618738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</p:spPr>
        <p:txBody>
          <a:bodyPr/>
          <a:lstStyle/>
          <a:p>
            <a:r>
              <a:rPr lang="pt-PT" dirty="0" smtClean="0"/>
              <a:t>Sondas para os idosos	</a:t>
            </a:r>
            <a:r>
              <a:rPr lang="pt-PT" dirty="0"/>
              <a:t>	7</a:t>
            </a:r>
            <a:r>
              <a:rPr lang="pt-PT" dirty="0" smtClean="0"/>
              <a:t>/7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Resumo das sonda cultural dos idosos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8329763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1064</TotalTime>
  <Words>212</Words>
  <Application>Microsoft Macintosh PowerPoint</Application>
  <PresentationFormat>Apresentação no Ecrã (4:3)</PresentationFormat>
  <Paragraphs>46</Paragraphs>
  <Slides>18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22" baseType="lpstr">
      <vt:lpstr>Calibri</vt:lpstr>
      <vt:lpstr>Rockwell</vt:lpstr>
      <vt:lpstr>Wingdings</vt:lpstr>
      <vt:lpstr>Advantage</vt:lpstr>
      <vt:lpstr>Laboratório 3</vt:lpstr>
      <vt:lpstr>Materiais das sondas para os idosos</vt:lpstr>
      <vt:lpstr>Sondas para os idosos  1/7</vt:lpstr>
      <vt:lpstr>Sondas para os idosos  2/7</vt:lpstr>
      <vt:lpstr>Sondas para os idosos  3/7</vt:lpstr>
      <vt:lpstr>Sondas para os idosos  4/7</vt:lpstr>
      <vt:lpstr>Sondas para os idosos  5/7</vt:lpstr>
      <vt:lpstr>Sondas para os idosos  6/7</vt:lpstr>
      <vt:lpstr>Sondas para os idosos  7/7</vt:lpstr>
      <vt:lpstr>Materiais das sondas para a funcionária e professora</vt:lpstr>
      <vt:lpstr>Sonda para a funcionária e professora        1/5</vt:lpstr>
      <vt:lpstr>Sonda para a funcionária e professora        2/5</vt:lpstr>
      <vt:lpstr>Sonda para a funcionária e professora        3/5</vt:lpstr>
      <vt:lpstr>Sonda para a funcionária e professora        4/5</vt:lpstr>
      <vt:lpstr>Sonda para a funcionária e professora        5/5</vt:lpstr>
      <vt:lpstr>Distribuição pelo grupo de acompanhamento</vt:lpstr>
      <vt:lpstr>Distribuição das Sondas</vt:lpstr>
      <vt:lpstr>Sondas Culturais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Laboratório 1</dc:title>
  <dc:creator>Inês</dc:creator>
  <cp:lastModifiedBy>Inês Filipa Coelho dos Santos</cp:lastModifiedBy>
  <cp:revision>95</cp:revision>
  <dcterms:created xsi:type="dcterms:W3CDTF">2015-09-22T22:39:51Z</dcterms:created>
  <dcterms:modified xsi:type="dcterms:W3CDTF">2015-10-15T23:31:44Z</dcterms:modified>
</cp:coreProperties>
</file>